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E350C-EF75-E155-9807-4CB64719525B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9097A7-96FD-3FCB-0C71-F614BE89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05039"/>
            <a:ext cx="4497827" cy="42492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/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Fraction of tail(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blipFill>
                <a:blip r:embed="rId4"/>
                <a:stretch>
                  <a:fillRect l="-2766" t="-1099" b="-4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phic 11">
            <a:extLst>
              <a:ext uri="{FF2B5EF4-FFF2-40B4-BE49-F238E27FC236}">
                <a16:creationId xmlns:a16="http://schemas.microsoft.com/office/drawing/2014/main" id="{8B3CAFD9-AD4A-F933-58ED-CF14BD2A3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0238" y="4367558"/>
            <a:ext cx="5486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16689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944" b="29105"/>
          <a:stretch/>
        </p:blipFill>
        <p:spPr>
          <a:xfrm>
            <a:off x="-1" y="1"/>
            <a:ext cx="713942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5F0B85-88E9-2CDD-10E6-5CC184BC8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680744"/>
            <a:ext cx="8477668" cy="43234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0E1C17-8489-5199-20C0-E2519E9B687A}"/>
              </a:ext>
            </a:extLst>
          </p:cNvPr>
          <p:cNvSpPr txBox="1"/>
          <p:nvPr/>
        </p:nvSpPr>
        <p:spPr>
          <a:xfrm>
            <a:off x="8197340" y="1349342"/>
            <a:ext cx="3819396" cy="4986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Training on T=256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needs only 20% of points the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ResMLP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needs for the same precision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can reach our goal with 500k points</a:t>
            </a:r>
          </a:p>
        </p:txBody>
      </p:sp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254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Vivian Miranda</cp:lastModifiedBy>
  <cp:revision>11</cp:revision>
  <dcterms:created xsi:type="dcterms:W3CDTF">2024-10-02T15:34:10Z</dcterms:created>
  <dcterms:modified xsi:type="dcterms:W3CDTF">2024-10-02T20:01:56Z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